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D2A57-A13D-4B21-A0C3-17D6F4AA8C3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EEA8F-A044-4F51-A4EA-A1395972B2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39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EEA8F-A044-4F51-A4EA-A1395972B26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1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68113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回日本メディカル</a:t>
            </a:r>
            <a:r>
              <a:rPr lang="en-US" altLang="ja-JP" sz="2800" dirty="0"/>
              <a:t>AI</a:t>
            </a:r>
            <a:r>
              <a:rPr lang="ja-JP" altLang="en-US" sz="2800" dirty="0"/>
              <a:t>学会学術集会</a:t>
            </a:r>
            <a:br>
              <a:rPr kumimoji="1" lang="en-US" altLang="ja-JP" sz="2800" dirty="0"/>
            </a:br>
            <a:r>
              <a:rPr lang="ja-JP" altLang="en-US" sz="4000" dirty="0"/>
              <a:t>利益相反の開示</a:t>
            </a:r>
            <a:br>
              <a:rPr lang="en-US" altLang="ja-JP" sz="2800" dirty="0"/>
            </a:br>
            <a:r>
              <a:rPr lang="ja-JP" altLang="en-US" sz="2800" dirty="0"/>
              <a:t>筆頭著者名</a:t>
            </a:r>
            <a:r>
              <a:rPr lang="en-US" altLang="ja-JP" sz="2800" dirty="0"/>
              <a:t>: XXXXX </a:t>
            </a:r>
            <a:r>
              <a:rPr lang="en-US" altLang="ja-JP" sz="2800" dirty="0" err="1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1804" y="218087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演題発表に関連し、開示すべき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関係にある企業等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2665610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　①役員・顧問職：</a:t>
            </a:r>
            <a:endParaRPr lang="en-US" altLang="ja-JP" sz="2000" dirty="0"/>
          </a:p>
          <a:p>
            <a:r>
              <a:rPr lang="ja-JP" altLang="en-US" sz="2000" dirty="0"/>
              <a:t>　②株保有・利益：</a:t>
            </a:r>
          </a:p>
          <a:p>
            <a:r>
              <a:rPr lang="ja-JP" altLang="en-US" sz="2000" dirty="0"/>
              <a:t>　③特許権：</a:t>
            </a:r>
          </a:p>
          <a:p>
            <a:r>
              <a:rPr lang="ja-JP" altLang="en-US" sz="2000" dirty="0"/>
              <a:t>　④講演料：</a:t>
            </a:r>
          </a:p>
          <a:p>
            <a:r>
              <a:rPr lang="ja-JP" altLang="en-US" sz="2000" dirty="0"/>
              <a:t>　⑤原稿料： </a:t>
            </a:r>
            <a:endParaRPr lang="en-US" altLang="ja-JP" sz="2000" dirty="0"/>
          </a:p>
          <a:p>
            <a:r>
              <a:rPr lang="ja-JP" altLang="en-US" sz="2000" dirty="0"/>
              <a:t>　⑥研究費：</a:t>
            </a:r>
          </a:p>
          <a:p>
            <a:r>
              <a:rPr lang="ja-JP" altLang="en-US" sz="2000" dirty="0"/>
              <a:t>　⑦奨学寄附金：</a:t>
            </a:r>
          </a:p>
          <a:p>
            <a:r>
              <a:rPr lang="ja-JP" altLang="en-US" sz="2000" dirty="0"/>
              <a:t>　⑧寄付講座：</a:t>
            </a:r>
            <a:endParaRPr lang="en-US" altLang="ja-JP" sz="2000" dirty="0"/>
          </a:p>
          <a:p>
            <a:r>
              <a:rPr lang="ja-JP" altLang="en-US" sz="2000" dirty="0"/>
              <a:t>　⑨その他の報酬：</a:t>
            </a:r>
            <a:endParaRPr lang="en-US" altLang="ja-JP" sz="2000" dirty="0"/>
          </a:p>
          <a:p>
            <a:r>
              <a:rPr lang="ja-JP" altLang="en-US" sz="2000" dirty="0"/>
              <a:t>　⑩企業等からの研究員、労務、設備、施設等の提供：</a:t>
            </a:r>
            <a:endParaRPr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96336" y="6237312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8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68113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回日本メディカル</a:t>
            </a:r>
            <a:r>
              <a:rPr lang="en-US" altLang="ja-JP" sz="2800" dirty="0"/>
              <a:t>AI</a:t>
            </a:r>
            <a:r>
              <a:rPr lang="ja-JP" altLang="en-US" sz="2800" dirty="0"/>
              <a:t>学会学術集会</a:t>
            </a:r>
            <a:br>
              <a:rPr kumimoji="1" lang="en-US" altLang="ja-JP" sz="2800" dirty="0"/>
            </a:br>
            <a:r>
              <a:rPr lang="ja-JP" altLang="en-US" sz="4000" dirty="0"/>
              <a:t>利益相反の開示</a:t>
            </a:r>
            <a:br>
              <a:rPr lang="en-US" altLang="ja-JP" sz="2800" dirty="0"/>
            </a:br>
            <a:r>
              <a:rPr lang="ja-JP" altLang="en-US" sz="2800" dirty="0"/>
              <a:t>筆頭著者名</a:t>
            </a:r>
            <a:r>
              <a:rPr lang="en-US" altLang="ja-JP" sz="2800" dirty="0"/>
              <a:t>: XXXXX </a:t>
            </a:r>
            <a:r>
              <a:rPr lang="en-US" altLang="ja-JP" sz="2800" dirty="0" err="1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3429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演題発表に関連し、発表者に</a:t>
            </a:r>
            <a:endParaRPr lang="en-US" altLang="ja-JP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ja-JP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関係にある企業等はありません。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96336" y="6237312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​​テーマ</vt:lpstr>
      <vt:lpstr>第2回日本メディカルAI学会学術集会 利益相反の開示 筆頭著者名: XXXXX XXXXX</vt:lpstr>
      <vt:lpstr>第2回日本メディカルAI学会学術集会 利益相反の開示 筆頭著者名: XXXXX 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巧 冨迫</cp:lastModifiedBy>
  <cp:revision>13</cp:revision>
  <cp:lastPrinted>2019-08-06T01:16:11Z</cp:lastPrinted>
  <dcterms:created xsi:type="dcterms:W3CDTF">2015-12-25T07:53:07Z</dcterms:created>
  <dcterms:modified xsi:type="dcterms:W3CDTF">2019-08-20T06:40:32Z</dcterms:modified>
</cp:coreProperties>
</file>